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5" r:id="rId12"/>
    <p:sldId id="266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97" d="100"/>
          <a:sy n="97" d="100"/>
        </p:scale>
        <p:origin x="108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28452C2-6DAC-2C76-FADF-42B010ABEA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6A40472-F949-F684-651C-A4DF296CC4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E464CE6-F966-92DE-B2A1-F317CDBB1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3D1EC0F-EC18-CD94-09CD-19AA34925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DF19019-BC8A-A5AD-2014-D96C2454C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7930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5C6C571-488B-AB0B-8651-046217765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130C2C1-D93E-4CEF-FBEF-9C07DF1403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AFA0409-D124-3E91-B4CE-971315E98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EDB8561-5AA9-D63B-4965-23BC9BFE1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6F0BE8D-4626-83CC-130F-3BACDFE1A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61322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C1CE2C0-31B0-0340-B3EB-EE8B6E4A51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1957D93-0B44-9724-03D8-58BB4ADE05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A96C4EF-40C1-2A94-76AD-B20645710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990414C-FB80-1492-6DFD-003733239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D3DA444-F4BB-74F5-F883-35C199444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9619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E27D02-FF31-7745-6749-8AE55A8FD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5060AB4-194C-8537-7E98-D816CA4A1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FB89644-AE29-286F-A414-B250022D2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C3047-412E-341A-A91E-DF3A81EF3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2D78F11-F040-ABD3-1450-B315C8153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8217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28B061B-74A2-55F0-7110-00E73C4CE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C2A8ECA-C288-7554-EB67-B9F401125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B40372F-B217-0E20-0AB0-15542DB83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37ABDCF-66B0-EBAB-78A5-2C96BCE3C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5DB0B17-A8FD-2DEF-ED4A-2DBF257E6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3240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EBB6C8A-01E8-0BC2-4EDC-93D8C995D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7C1D7CF-029A-D318-F194-7425739C52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5C02D60-4ED9-388B-F940-1B1D836732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62E2719-D98F-E185-9F64-A5C0BB4C4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4845265-A772-16A1-67A8-4FBC311D2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03D7F64-FB96-2B3B-532E-5B7878740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0782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66497F0-CFD6-D68E-4D54-3D66EB3EB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803F855-336F-B950-9B8D-5A63FFD6D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93013FF-E77F-9019-1E67-1B6BC03AC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3B586C9-219A-463E-0ACA-FB6D47C5E0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8BF82751-C642-A881-370F-CE3B6CED48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9A39C92-1C2D-1978-C687-4F9DB87BB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13D92FB-24B1-8D9E-4F1E-F7D3DFEE8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88422AA-4607-E75E-4BA7-3CD5A2D86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7395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0E4A33-2FAD-34FB-5E32-7FA68822B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D91B9BD-2B12-FDE3-22A9-05C6051E9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69BA53D0-293E-4894-E6DA-B6DA2F6D6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E1A1F4E4-1AAC-182C-D5EC-A1D243FCC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8230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628EE376-34DC-0375-1F70-E70146971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F07077E9-CB1D-0A90-5432-82A8F5817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1C0B0EA-75AF-8ABD-6AB8-1A682B18F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61600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AF666F-79E6-B30B-9B00-EB0F1627F5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8E8CE4B-8661-B0D6-510B-C7A106EA47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D27B4E0-ECFF-19EA-DD1A-4F0F957BF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49D5F87-17C3-F493-B46F-C7FBAC146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DACCB48-44AF-A421-96F2-C30CD5724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A08BDDE-A93B-4A0E-2B85-EBC807051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6206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5A38E1B-C9B1-57A7-EFF3-6FB8A25FFE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AFDC104C-76B3-EB9D-A20E-F3BC8B450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036FED00-A8E2-F56E-B4A8-6AA948139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F6FDF15-7DDC-148B-3335-5DBCCDB04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F42FFB98-4362-D75F-9D5C-DF28017AD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FBA9516-C95C-A6E4-DA99-5ABAD01E7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0660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9E0CF98-66D1-B001-76F4-D7884742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D807141-269F-10AE-ADCA-7F2015B8E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0D6D2B-810A-5DC9-62C8-C7B0EFFCDE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E5919D-D60A-EC48-95EB-D260E69825C1}" type="datetimeFigureOut">
              <a:rPr kumimoji="1" lang="ja-JP" altLang="en-US" smtClean="0"/>
              <a:t>2024/11/13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E53DADE-57A6-D2DD-8361-8E2669508A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3660BC-278F-F971-87C5-CFFC78193B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140DD-6306-C749-A8B4-19DDB51CBF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2583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4B5778AA-DB0D-9884-D980-234355FDB0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667434"/>
            <a:ext cx="5777753" cy="4333315"/>
          </a:xfrm>
          <a:prstGeom prst="rect">
            <a:avLst/>
          </a:prstGeom>
        </p:spPr>
      </p:pic>
      <p:sp>
        <p:nvSpPr>
          <p:cNvPr id="6" name="円/楕円 5">
            <a:extLst>
              <a:ext uri="{FF2B5EF4-FFF2-40B4-BE49-F238E27FC236}">
                <a16:creationId xmlns:a16="http://schemas.microsoft.com/office/drawing/2014/main" id="{87AC6DD0-2CAF-E71F-DC50-7BF252F839CB}"/>
              </a:ext>
            </a:extLst>
          </p:cNvPr>
          <p:cNvSpPr/>
          <p:nvPr/>
        </p:nvSpPr>
        <p:spPr>
          <a:xfrm>
            <a:off x="5367865" y="3964012"/>
            <a:ext cx="1065405" cy="96855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5169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 descr="座る, テーブル, 古い, 立つ が含まれている画像&#10;&#10;自動的に生成された説明">
            <a:extLst>
              <a:ext uri="{FF2B5EF4-FFF2-40B4-BE49-F238E27FC236}">
                <a16:creationId xmlns:a16="http://schemas.microsoft.com/office/drawing/2014/main" id="{F2B2E4D4-CD74-5637-E2DE-7AF4FD4E43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307" b="5842"/>
          <a:stretch/>
        </p:blipFill>
        <p:spPr>
          <a:xfrm>
            <a:off x="3524250" y="930896"/>
            <a:ext cx="5143500" cy="4996207"/>
          </a:xfrm>
          <a:prstGeom prst="rect">
            <a:avLst/>
          </a:prstGeom>
        </p:spPr>
      </p:pic>
      <p:sp>
        <p:nvSpPr>
          <p:cNvPr id="4" name="楕円 3">
            <a:extLst>
              <a:ext uri="{FF2B5EF4-FFF2-40B4-BE49-F238E27FC236}">
                <a16:creationId xmlns:a16="http://schemas.microsoft.com/office/drawing/2014/main" id="{A8B1D4D8-D32E-591E-E675-BC8996FBFAF6}"/>
              </a:ext>
            </a:extLst>
          </p:cNvPr>
          <p:cNvSpPr/>
          <p:nvPr/>
        </p:nvSpPr>
        <p:spPr>
          <a:xfrm>
            <a:off x="3648174" y="3549193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楕円 6">
            <a:extLst>
              <a:ext uri="{FF2B5EF4-FFF2-40B4-BE49-F238E27FC236}">
                <a16:creationId xmlns:a16="http://schemas.microsoft.com/office/drawing/2014/main" id="{0D187F38-B9D3-BBE8-1488-9C673583C5FF}"/>
              </a:ext>
            </a:extLst>
          </p:cNvPr>
          <p:cNvSpPr/>
          <p:nvPr/>
        </p:nvSpPr>
        <p:spPr>
          <a:xfrm>
            <a:off x="3803716" y="4190215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楕円 7">
            <a:extLst>
              <a:ext uri="{FF2B5EF4-FFF2-40B4-BE49-F238E27FC236}">
                <a16:creationId xmlns:a16="http://schemas.microsoft.com/office/drawing/2014/main" id="{2AB5D984-75C1-1E6E-A9CF-1522C1788706}"/>
              </a:ext>
            </a:extLst>
          </p:cNvPr>
          <p:cNvSpPr/>
          <p:nvPr/>
        </p:nvSpPr>
        <p:spPr>
          <a:xfrm>
            <a:off x="4204356" y="3457281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B1DECAF6-F3B3-503B-E822-86286B53BF0A}"/>
              </a:ext>
            </a:extLst>
          </p:cNvPr>
          <p:cNvSpPr/>
          <p:nvPr/>
        </p:nvSpPr>
        <p:spPr>
          <a:xfrm>
            <a:off x="4359898" y="4098303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E2A71918-D0F0-579D-5AC3-AD1BADA92EBD}"/>
              </a:ext>
            </a:extLst>
          </p:cNvPr>
          <p:cNvSpPr/>
          <p:nvPr/>
        </p:nvSpPr>
        <p:spPr>
          <a:xfrm>
            <a:off x="8356665" y="2050330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43DEACE8-87B4-1542-AFB3-749732025414}"/>
              </a:ext>
            </a:extLst>
          </p:cNvPr>
          <p:cNvSpPr/>
          <p:nvPr/>
        </p:nvSpPr>
        <p:spPr>
          <a:xfrm>
            <a:off x="8323671" y="4501299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540E200B-08DE-45D7-1808-0514C6C48E3B}"/>
              </a:ext>
            </a:extLst>
          </p:cNvPr>
          <p:cNvSpPr/>
          <p:nvPr/>
        </p:nvSpPr>
        <p:spPr>
          <a:xfrm>
            <a:off x="5665511" y="5302577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楕円 12">
            <a:extLst>
              <a:ext uri="{FF2B5EF4-FFF2-40B4-BE49-F238E27FC236}">
                <a16:creationId xmlns:a16="http://schemas.microsoft.com/office/drawing/2014/main" id="{982CAE47-19E7-EF1F-9376-84F45A1EB7CE}"/>
              </a:ext>
            </a:extLst>
          </p:cNvPr>
          <p:cNvSpPr/>
          <p:nvPr/>
        </p:nvSpPr>
        <p:spPr>
          <a:xfrm>
            <a:off x="5665511" y="5613661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楕円 13">
            <a:extLst>
              <a:ext uri="{FF2B5EF4-FFF2-40B4-BE49-F238E27FC236}">
                <a16:creationId xmlns:a16="http://schemas.microsoft.com/office/drawing/2014/main" id="{76444987-A978-911D-2C19-37788D37D246}"/>
              </a:ext>
            </a:extLst>
          </p:cNvPr>
          <p:cNvSpPr/>
          <p:nvPr/>
        </p:nvSpPr>
        <p:spPr>
          <a:xfrm>
            <a:off x="6457362" y="5147035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楕円 14">
            <a:extLst>
              <a:ext uri="{FF2B5EF4-FFF2-40B4-BE49-F238E27FC236}">
                <a16:creationId xmlns:a16="http://schemas.microsoft.com/office/drawing/2014/main" id="{5A067D26-3E8B-9954-BBF6-DE1C33B6A8EE}"/>
              </a:ext>
            </a:extLst>
          </p:cNvPr>
          <p:cNvSpPr/>
          <p:nvPr/>
        </p:nvSpPr>
        <p:spPr>
          <a:xfrm>
            <a:off x="6855545" y="5147035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楕円 15">
            <a:extLst>
              <a:ext uri="{FF2B5EF4-FFF2-40B4-BE49-F238E27FC236}">
                <a16:creationId xmlns:a16="http://schemas.microsoft.com/office/drawing/2014/main" id="{5482391A-7EDB-13CE-D3CF-3087D71B70EE}"/>
              </a:ext>
            </a:extLst>
          </p:cNvPr>
          <p:cNvSpPr/>
          <p:nvPr/>
        </p:nvSpPr>
        <p:spPr>
          <a:xfrm>
            <a:off x="6457362" y="5537069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楕円 16">
            <a:extLst>
              <a:ext uri="{FF2B5EF4-FFF2-40B4-BE49-F238E27FC236}">
                <a16:creationId xmlns:a16="http://schemas.microsoft.com/office/drawing/2014/main" id="{70043070-C0BF-952D-93AF-34FAB46CEDA2}"/>
              </a:ext>
            </a:extLst>
          </p:cNvPr>
          <p:cNvSpPr/>
          <p:nvPr/>
        </p:nvSpPr>
        <p:spPr>
          <a:xfrm>
            <a:off x="6855545" y="5537069"/>
            <a:ext cx="311085" cy="3110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700375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5C9FAF2C-BE12-2BE2-AE6D-9BCDC75E2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5633" y="1033812"/>
            <a:ext cx="4804515" cy="4804515"/>
          </a:xfrm>
          <a:prstGeom prst="rect">
            <a:avLst/>
          </a:prstGeom>
        </p:spPr>
      </p:pic>
      <p:pic>
        <p:nvPicPr>
          <p:cNvPr id="7" name="図 6" descr="テーブルに置かれたカメラ&#10;&#10;低い精度で自動的に生成された説明">
            <a:extLst>
              <a:ext uri="{FF2B5EF4-FFF2-40B4-BE49-F238E27FC236}">
                <a16:creationId xmlns:a16="http://schemas.microsoft.com/office/drawing/2014/main" id="{F9782DD7-1E4A-AC31-F2FD-583E129C59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904" t="31255" r="6607" b="6128"/>
          <a:stretch/>
        </p:blipFill>
        <p:spPr>
          <a:xfrm>
            <a:off x="791852" y="1026742"/>
            <a:ext cx="4804515" cy="4804515"/>
          </a:xfrm>
          <a:prstGeom prst="rect">
            <a:avLst/>
          </a:prstGeom>
        </p:spPr>
      </p:pic>
      <p:sp>
        <p:nvSpPr>
          <p:cNvPr id="8" name="楕円 7">
            <a:extLst>
              <a:ext uri="{FF2B5EF4-FFF2-40B4-BE49-F238E27FC236}">
                <a16:creationId xmlns:a16="http://schemas.microsoft.com/office/drawing/2014/main" id="{50C7BBF2-DBB6-7548-9E17-23D8E48D8E99}"/>
              </a:ext>
            </a:extLst>
          </p:cNvPr>
          <p:cNvSpPr/>
          <p:nvPr/>
        </p:nvSpPr>
        <p:spPr>
          <a:xfrm>
            <a:off x="4187084" y="1652835"/>
            <a:ext cx="509048" cy="452486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08828D65-0DED-22E8-CC9E-34F6B18FB0D7}"/>
              </a:ext>
            </a:extLst>
          </p:cNvPr>
          <p:cNvSpPr/>
          <p:nvPr/>
        </p:nvSpPr>
        <p:spPr>
          <a:xfrm>
            <a:off x="3791158" y="1577420"/>
            <a:ext cx="509048" cy="452486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楕円 9">
            <a:extLst>
              <a:ext uri="{FF2B5EF4-FFF2-40B4-BE49-F238E27FC236}">
                <a16:creationId xmlns:a16="http://schemas.microsoft.com/office/drawing/2014/main" id="{79280EB6-B675-0FA8-38E5-AFD400FDC785}"/>
              </a:ext>
            </a:extLst>
          </p:cNvPr>
          <p:cNvSpPr/>
          <p:nvPr/>
        </p:nvSpPr>
        <p:spPr>
          <a:xfrm>
            <a:off x="4084960" y="3251852"/>
            <a:ext cx="509048" cy="452486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楕円 10">
            <a:extLst>
              <a:ext uri="{FF2B5EF4-FFF2-40B4-BE49-F238E27FC236}">
                <a16:creationId xmlns:a16="http://schemas.microsoft.com/office/drawing/2014/main" id="{404E393E-36AA-A699-DA07-8E48B5A24BA8}"/>
              </a:ext>
            </a:extLst>
          </p:cNvPr>
          <p:cNvSpPr/>
          <p:nvPr/>
        </p:nvSpPr>
        <p:spPr>
          <a:xfrm>
            <a:off x="2658364" y="3963973"/>
            <a:ext cx="509048" cy="452486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767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武器 が含まれている画像&#10;&#10;自動的に生成された説明">
            <a:extLst>
              <a:ext uri="{FF2B5EF4-FFF2-40B4-BE49-F238E27FC236}">
                <a16:creationId xmlns:a16="http://schemas.microsoft.com/office/drawing/2014/main" id="{8E3CFAF5-5C33-0425-ADB5-3D5443A23C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788"/>
          <a:stretch/>
        </p:blipFill>
        <p:spPr>
          <a:xfrm>
            <a:off x="3524250" y="712838"/>
            <a:ext cx="5143500" cy="543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683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回路 が含まれている画像&#10;&#10;自動的に生成された説明">
            <a:extLst>
              <a:ext uri="{FF2B5EF4-FFF2-40B4-BE49-F238E27FC236}">
                <a16:creationId xmlns:a16="http://schemas.microsoft.com/office/drawing/2014/main" id="{FBB0232E-89CD-5C74-7FE0-BE702602F6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596" b="5089"/>
          <a:stretch/>
        </p:blipFill>
        <p:spPr>
          <a:xfrm>
            <a:off x="3524250" y="400664"/>
            <a:ext cx="5143500" cy="605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093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図 16" descr="カメラ, テーブル, ステレオ が含まれている画像&#10;&#10;自動的に生成された説明">
            <a:extLst>
              <a:ext uri="{FF2B5EF4-FFF2-40B4-BE49-F238E27FC236}">
                <a16:creationId xmlns:a16="http://schemas.microsoft.com/office/drawing/2014/main" id="{DBF94A56-43EE-5BDE-7E96-E3259E2B52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4230" b="4803"/>
          <a:stretch/>
        </p:blipFill>
        <p:spPr>
          <a:xfrm>
            <a:off x="3524250" y="995516"/>
            <a:ext cx="5143500" cy="4866967"/>
          </a:xfrm>
          <a:prstGeom prst="rect">
            <a:avLst/>
          </a:prstGeom>
        </p:spPr>
      </p:pic>
      <p:sp>
        <p:nvSpPr>
          <p:cNvPr id="18" name="楕円 17">
            <a:extLst>
              <a:ext uri="{FF2B5EF4-FFF2-40B4-BE49-F238E27FC236}">
                <a16:creationId xmlns:a16="http://schemas.microsoft.com/office/drawing/2014/main" id="{BFA86C5C-C262-D468-0E1C-494132920C1A}"/>
              </a:ext>
            </a:extLst>
          </p:cNvPr>
          <p:cNvSpPr/>
          <p:nvPr/>
        </p:nvSpPr>
        <p:spPr>
          <a:xfrm>
            <a:off x="5467545" y="2965263"/>
            <a:ext cx="524759" cy="444884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126020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座る, テーブル, 机, コンピュータ が含まれている画像&#10;&#10;自動的に生成された説明">
            <a:extLst>
              <a:ext uri="{FF2B5EF4-FFF2-40B4-BE49-F238E27FC236}">
                <a16:creationId xmlns:a16="http://schemas.microsoft.com/office/drawing/2014/main" id="{582AAA58-DD87-0771-3CD5-309DF79BAF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645" b="6954"/>
          <a:stretch/>
        </p:blipFill>
        <p:spPr>
          <a:xfrm>
            <a:off x="3524250" y="946355"/>
            <a:ext cx="5143500" cy="4965290"/>
          </a:xfrm>
          <a:prstGeom prst="rect">
            <a:avLst/>
          </a:prstGeom>
        </p:spPr>
      </p:pic>
      <p:sp>
        <p:nvSpPr>
          <p:cNvPr id="4" name="楕円 3">
            <a:extLst>
              <a:ext uri="{FF2B5EF4-FFF2-40B4-BE49-F238E27FC236}">
                <a16:creationId xmlns:a16="http://schemas.microsoft.com/office/drawing/2014/main" id="{0968245A-652A-8EC5-E34E-947705D122BA}"/>
              </a:ext>
            </a:extLst>
          </p:cNvPr>
          <p:cNvSpPr/>
          <p:nvPr/>
        </p:nvSpPr>
        <p:spPr>
          <a:xfrm>
            <a:off x="6740164" y="2036190"/>
            <a:ext cx="361259" cy="3394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99008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6A33A4BA-9E8D-41B9-F800-947AD1044E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498"/>
          <a:stretch/>
        </p:blipFill>
        <p:spPr>
          <a:xfrm>
            <a:off x="3524250" y="668593"/>
            <a:ext cx="5143500" cy="5520813"/>
          </a:xfrm>
          <a:prstGeom prst="rect">
            <a:avLst/>
          </a:prstGeom>
        </p:spPr>
      </p:pic>
      <p:sp>
        <p:nvSpPr>
          <p:cNvPr id="6" name="矢印: 下 5">
            <a:extLst>
              <a:ext uri="{FF2B5EF4-FFF2-40B4-BE49-F238E27FC236}">
                <a16:creationId xmlns:a16="http://schemas.microsoft.com/office/drawing/2014/main" id="{63BE634C-3BE7-69D1-8FEB-7E64AA4CB44D}"/>
              </a:ext>
            </a:extLst>
          </p:cNvPr>
          <p:cNvSpPr/>
          <p:nvPr/>
        </p:nvSpPr>
        <p:spPr>
          <a:xfrm rot="21057040">
            <a:off x="5318164" y="2017809"/>
            <a:ext cx="960379" cy="1344029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90688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座る, 荷物, スーツケース, バッグ が含まれている画像&#10;&#10;自動的に生成された説明">
            <a:extLst>
              <a:ext uri="{FF2B5EF4-FFF2-40B4-BE49-F238E27FC236}">
                <a16:creationId xmlns:a16="http://schemas.microsoft.com/office/drawing/2014/main" id="{79863692-44F2-24EB-5F72-5558F5102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19" y="0"/>
            <a:ext cx="5143500" cy="68580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A122582A-FA40-729E-7968-1BF8AAF08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083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509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D93D12C-E960-A1FD-DDDE-C361C5E97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521" y="1054249"/>
            <a:ext cx="5159412" cy="3266937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FF632922-62A0-4052-3324-61CBB48AE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885" y="1506072"/>
            <a:ext cx="3588661" cy="2621130"/>
          </a:xfrm>
          <a:prstGeom prst="rect">
            <a:avLst/>
          </a:prstGeom>
        </p:spPr>
      </p:pic>
      <p:sp>
        <p:nvSpPr>
          <p:cNvPr id="6" name="円/楕円 5">
            <a:extLst>
              <a:ext uri="{FF2B5EF4-FFF2-40B4-BE49-F238E27FC236}">
                <a16:creationId xmlns:a16="http://schemas.microsoft.com/office/drawing/2014/main" id="{171B28B6-2280-084D-6A4A-8CA2A615E34A}"/>
              </a:ext>
            </a:extLst>
          </p:cNvPr>
          <p:cNvSpPr/>
          <p:nvPr/>
        </p:nvSpPr>
        <p:spPr>
          <a:xfrm>
            <a:off x="3291639" y="1719167"/>
            <a:ext cx="1065405" cy="96855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>
            <a:extLst>
              <a:ext uri="{FF2B5EF4-FFF2-40B4-BE49-F238E27FC236}">
                <a16:creationId xmlns:a16="http://schemas.microsoft.com/office/drawing/2014/main" id="{8E6618AF-DCC4-759C-2243-143404FCE087}"/>
              </a:ext>
            </a:extLst>
          </p:cNvPr>
          <p:cNvSpPr/>
          <p:nvPr/>
        </p:nvSpPr>
        <p:spPr>
          <a:xfrm>
            <a:off x="7015577" y="1140311"/>
            <a:ext cx="1065405" cy="45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3A78C3B0-FF2D-9D00-EAB8-C4E291801D83}"/>
              </a:ext>
            </a:extLst>
          </p:cNvPr>
          <p:cNvSpPr/>
          <p:nvPr/>
        </p:nvSpPr>
        <p:spPr>
          <a:xfrm>
            <a:off x="9416522" y="1376980"/>
            <a:ext cx="1065405" cy="45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6137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2D93D12C-E960-A1FD-DDDE-C361C5E97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491" y="989703"/>
            <a:ext cx="5159412" cy="3266937"/>
          </a:xfrm>
          <a:prstGeom prst="rect">
            <a:avLst/>
          </a:prstGeom>
        </p:spPr>
      </p:pic>
      <p:sp>
        <p:nvSpPr>
          <p:cNvPr id="7" name="円/楕円 6">
            <a:extLst>
              <a:ext uri="{FF2B5EF4-FFF2-40B4-BE49-F238E27FC236}">
                <a16:creationId xmlns:a16="http://schemas.microsoft.com/office/drawing/2014/main" id="{8E6618AF-DCC4-759C-2243-143404FCE087}"/>
              </a:ext>
            </a:extLst>
          </p:cNvPr>
          <p:cNvSpPr/>
          <p:nvPr/>
        </p:nvSpPr>
        <p:spPr>
          <a:xfrm>
            <a:off x="2400547" y="1075765"/>
            <a:ext cx="1065405" cy="45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3A78C3B0-FF2D-9D00-EAB8-C4E291801D83}"/>
              </a:ext>
            </a:extLst>
          </p:cNvPr>
          <p:cNvSpPr/>
          <p:nvPr/>
        </p:nvSpPr>
        <p:spPr>
          <a:xfrm>
            <a:off x="4790734" y="1979408"/>
            <a:ext cx="1065405" cy="45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95D49BCF-71BE-E2EE-3601-238880B0A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8482" y="989703"/>
            <a:ext cx="4717988" cy="3266937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2BAE2942-A7B0-48C7-30C3-56980B9C7D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0701" y="4462681"/>
            <a:ext cx="5170598" cy="2811231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DB1A514-5299-28DB-BD9A-85C609E715BE}"/>
              </a:ext>
            </a:extLst>
          </p:cNvPr>
          <p:cNvSpPr txBox="1"/>
          <p:nvPr/>
        </p:nvSpPr>
        <p:spPr>
          <a:xfrm>
            <a:off x="11403106" y="521745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F6A4D7A-AC2C-7161-A416-FCC946370E30}"/>
              </a:ext>
            </a:extLst>
          </p:cNvPr>
          <p:cNvSpPr txBox="1"/>
          <p:nvPr/>
        </p:nvSpPr>
        <p:spPr>
          <a:xfrm>
            <a:off x="8681299" y="3075057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b="1" dirty="0">
                <a:solidFill>
                  <a:srgbClr val="FF0000"/>
                </a:solidFill>
              </a:rPr>
              <a:t>①</a:t>
            </a:r>
            <a:endParaRPr kumimoji="1" lang="ja-JP" altLang="en-US" sz="4000" b="1">
              <a:solidFill>
                <a:srgbClr val="FF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82E9484-7C21-F25A-2CDD-C96C936C6DD8}"/>
              </a:ext>
            </a:extLst>
          </p:cNvPr>
          <p:cNvSpPr txBox="1"/>
          <p:nvPr/>
        </p:nvSpPr>
        <p:spPr>
          <a:xfrm>
            <a:off x="3889887" y="5514353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4000" b="1" dirty="0">
                <a:solidFill>
                  <a:srgbClr val="FF0000"/>
                </a:solidFill>
              </a:rPr>
              <a:t>②</a:t>
            </a:r>
            <a:endParaRPr kumimoji="1" lang="ja-JP" altLang="en-US" sz="40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8827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4FA189E-6BC4-A693-F989-203EC18D2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491" y="989703"/>
            <a:ext cx="5159412" cy="3266937"/>
          </a:xfrm>
          <a:prstGeom prst="rect">
            <a:avLst/>
          </a:prstGeom>
        </p:spPr>
      </p:pic>
      <p:sp>
        <p:nvSpPr>
          <p:cNvPr id="3" name="円/楕円 2">
            <a:extLst>
              <a:ext uri="{FF2B5EF4-FFF2-40B4-BE49-F238E27FC236}">
                <a16:creationId xmlns:a16="http://schemas.microsoft.com/office/drawing/2014/main" id="{7B072B8A-2F67-2374-B901-C135350D64FE}"/>
              </a:ext>
            </a:extLst>
          </p:cNvPr>
          <p:cNvSpPr/>
          <p:nvPr/>
        </p:nvSpPr>
        <p:spPr>
          <a:xfrm>
            <a:off x="4799503" y="2203622"/>
            <a:ext cx="1065405" cy="45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円/楕円 3">
            <a:extLst>
              <a:ext uri="{FF2B5EF4-FFF2-40B4-BE49-F238E27FC236}">
                <a16:creationId xmlns:a16="http://schemas.microsoft.com/office/drawing/2014/main" id="{C0B8A9E7-C62D-E240-5A8A-47B10CFABFE4}"/>
              </a:ext>
            </a:extLst>
          </p:cNvPr>
          <p:cNvSpPr/>
          <p:nvPr/>
        </p:nvSpPr>
        <p:spPr>
          <a:xfrm>
            <a:off x="3112010" y="2192863"/>
            <a:ext cx="1065405" cy="45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511F87CB-C9BC-BC40-9295-EA5D02EEBE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6995" y="989703"/>
            <a:ext cx="6159797" cy="3266937"/>
          </a:xfrm>
          <a:prstGeom prst="rect">
            <a:avLst/>
          </a:prstGeom>
        </p:spPr>
      </p:pic>
      <p:sp>
        <p:nvSpPr>
          <p:cNvPr id="7" name="円/楕円 6">
            <a:extLst>
              <a:ext uri="{FF2B5EF4-FFF2-40B4-BE49-F238E27FC236}">
                <a16:creationId xmlns:a16="http://schemas.microsoft.com/office/drawing/2014/main" id="{1580DF91-854F-CDF6-A4A4-3713836B83DB}"/>
              </a:ext>
            </a:extLst>
          </p:cNvPr>
          <p:cNvSpPr/>
          <p:nvPr/>
        </p:nvSpPr>
        <p:spPr>
          <a:xfrm>
            <a:off x="9577651" y="1280253"/>
            <a:ext cx="1922274" cy="103263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1048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F15A5FCA-DD0F-B166-76A6-3C9A213F7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588" y="1312432"/>
            <a:ext cx="5159412" cy="3266937"/>
          </a:xfrm>
          <a:prstGeom prst="rect">
            <a:avLst/>
          </a:prstGeom>
        </p:spPr>
      </p:pic>
      <p:sp>
        <p:nvSpPr>
          <p:cNvPr id="4" name="円/楕円 3">
            <a:extLst>
              <a:ext uri="{FF2B5EF4-FFF2-40B4-BE49-F238E27FC236}">
                <a16:creationId xmlns:a16="http://schemas.microsoft.com/office/drawing/2014/main" id="{A10302A8-003B-D350-0772-29E5CED4EA8F}"/>
              </a:ext>
            </a:extLst>
          </p:cNvPr>
          <p:cNvSpPr/>
          <p:nvPr/>
        </p:nvSpPr>
        <p:spPr>
          <a:xfrm>
            <a:off x="3069653" y="2977177"/>
            <a:ext cx="1964926" cy="45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0412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7576DA58-2FFF-220A-01C2-F9E21ABDB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379" y="1643230"/>
            <a:ext cx="6096000" cy="3194639"/>
          </a:xfrm>
          <a:prstGeom prst="rect">
            <a:avLst/>
          </a:prstGeom>
        </p:spPr>
      </p:pic>
      <p:sp>
        <p:nvSpPr>
          <p:cNvPr id="3" name="円/楕円 2">
            <a:extLst>
              <a:ext uri="{FF2B5EF4-FFF2-40B4-BE49-F238E27FC236}">
                <a16:creationId xmlns:a16="http://schemas.microsoft.com/office/drawing/2014/main" id="{1D5F900E-0A90-64F7-9ADE-67DFD62515DC}"/>
              </a:ext>
            </a:extLst>
          </p:cNvPr>
          <p:cNvSpPr/>
          <p:nvPr/>
        </p:nvSpPr>
        <p:spPr>
          <a:xfrm>
            <a:off x="4586482" y="1826109"/>
            <a:ext cx="1233405" cy="45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1887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F1CBF456-D0E9-2A74-419E-732F783EB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222" y="3098201"/>
            <a:ext cx="5561778" cy="1215241"/>
          </a:xfrm>
          <a:prstGeom prst="rect">
            <a:avLst/>
          </a:prstGeom>
        </p:spPr>
      </p:pic>
      <p:sp>
        <p:nvSpPr>
          <p:cNvPr id="4" name="円/楕円 3">
            <a:extLst>
              <a:ext uri="{FF2B5EF4-FFF2-40B4-BE49-F238E27FC236}">
                <a16:creationId xmlns:a16="http://schemas.microsoft.com/office/drawing/2014/main" id="{2D1BAB88-8B42-C3EE-2ADC-B49E436FBA06}"/>
              </a:ext>
            </a:extLst>
          </p:cNvPr>
          <p:cNvSpPr/>
          <p:nvPr/>
        </p:nvSpPr>
        <p:spPr>
          <a:xfrm>
            <a:off x="1617371" y="3203088"/>
            <a:ext cx="1964926" cy="45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>
            <a:extLst>
              <a:ext uri="{FF2B5EF4-FFF2-40B4-BE49-F238E27FC236}">
                <a16:creationId xmlns:a16="http://schemas.microsoft.com/office/drawing/2014/main" id="{14493704-0C1D-8851-2A2A-243786B6643C}"/>
              </a:ext>
            </a:extLst>
          </p:cNvPr>
          <p:cNvSpPr/>
          <p:nvPr/>
        </p:nvSpPr>
        <p:spPr>
          <a:xfrm>
            <a:off x="2425987" y="3912717"/>
            <a:ext cx="1964926" cy="45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760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044F5572-C985-7AE6-A1A0-1662AC69C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388" y="621255"/>
            <a:ext cx="3399345" cy="32400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A1FFAB41-4C2F-305D-EE29-B870BD15D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3579" y="621255"/>
            <a:ext cx="3377423" cy="3240000"/>
          </a:xfrm>
          <a:prstGeom prst="rect">
            <a:avLst/>
          </a:prstGeom>
        </p:spPr>
      </p:pic>
      <p:sp>
        <p:nvSpPr>
          <p:cNvPr id="5" name="右矢印 4">
            <a:extLst>
              <a:ext uri="{FF2B5EF4-FFF2-40B4-BE49-F238E27FC236}">
                <a16:creationId xmlns:a16="http://schemas.microsoft.com/office/drawing/2014/main" id="{B997DA6E-A5A5-24E9-4605-68B11B836CBC}"/>
              </a:ext>
            </a:extLst>
          </p:cNvPr>
          <p:cNvSpPr/>
          <p:nvPr/>
        </p:nvSpPr>
        <p:spPr>
          <a:xfrm>
            <a:off x="5529430" y="1818043"/>
            <a:ext cx="494851" cy="57015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708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77E4D39-BECB-7653-90A6-47725FC7B9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790" y="1343571"/>
            <a:ext cx="3348516" cy="2364133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40EAF343-70F6-9D13-7CF9-0B5CEAF78C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563" y="742322"/>
            <a:ext cx="7668571" cy="4005043"/>
          </a:xfrm>
          <a:prstGeom prst="rect">
            <a:avLst/>
          </a:prstGeom>
        </p:spPr>
      </p:pic>
      <p:sp>
        <p:nvSpPr>
          <p:cNvPr id="5" name="円/楕円 4">
            <a:extLst>
              <a:ext uri="{FF2B5EF4-FFF2-40B4-BE49-F238E27FC236}">
                <a16:creationId xmlns:a16="http://schemas.microsoft.com/office/drawing/2014/main" id="{2765A0B5-EF1B-B813-DAD1-733C5B319684}"/>
              </a:ext>
            </a:extLst>
          </p:cNvPr>
          <p:cNvSpPr/>
          <p:nvPr/>
        </p:nvSpPr>
        <p:spPr>
          <a:xfrm>
            <a:off x="783578" y="3014755"/>
            <a:ext cx="1342070" cy="45182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4F5828EE-9710-0237-A215-FC5E40670023}"/>
              </a:ext>
            </a:extLst>
          </p:cNvPr>
          <p:cNvSpPr/>
          <p:nvPr/>
        </p:nvSpPr>
        <p:spPr>
          <a:xfrm>
            <a:off x="5507978" y="3240666"/>
            <a:ext cx="3310345" cy="144362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7776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2</Words>
  <Application>Microsoft Office PowerPoint</Application>
  <PresentationFormat>ワイド画面</PresentationFormat>
  <Paragraphs>2</Paragraphs>
  <Slides>17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17</vt:i4>
      </vt:variant>
    </vt:vector>
  </HeadingPairs>
  <TitlesOfParts>
    <vt:vector size="21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Nakamura Tomoaki</dc:creator>
  <cp:lastModifiedBy>m2332105</cp:lastModifiedBy>
  <cp:revision>11</cp:revision>
  <dcterms:created xsi:type="dcterms:W3CDTF">2022-05-25T00:01:25Z</dcterms:created>
  <dcterms:modified xsi:type="dcterms:W3CDTF">2024-11-13T11:05:38Z</dcterms:modified>
</cp:coreProperties>
</file>

<file path=docProps/thumbnail.jpeg>
</file>